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6"/>
  </p:notesMasterIdLst>
  <p:sldIdLst>
    <p:sldId id="256" r:id="rId2"/>
    <p:sldId id="440" r:id="rId3"/>
    <p:sldId id="443" r:id="rId4"/>
    <p:sldId id="441" r:id="rId5"/>
    <p:sldId id="444" r:id="rId6"/>
    <p:sldId id="445" r:id="rId7"/>
    <p:sldId id="430" r:id="rId8"/>
    <p:sldId id="433" r:id="rId9"/>
    <p:sldId id="434" r:id="rId10"/>
    <p:sldId id="435" r:id="rId11"/>
    <p:sldId id="436" r:id="rId12"/>
    <p:sldId id="437" r:id="rId13"/>
    <p:sldId id="438" r:id="rId14"/>
    <p:sldId id="43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89302" autoAdjust="0"/>
  </p:normalViewPr>
  <p:slideViewPr>
    <p:cSldViewPr snapToGrid="0">
      <p:cViewPr varScale="1">
        <p:scale>
          <a:sx n="103" d="100"/>
          <a:sy n="103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ao Yan" userId="0f750ff71e3ee7b1" providerId="LiveId" clId="{6EA4F204-11D3-4A38-B5DA-07797B829BD0}"/>
    <pc:docChg chg="custSel addSld modSld">
      <pc:chgData name="Shenao Yan" userId="0f750ff71e3ee7b1" providerId="LiveId" clId="{6EA4F204-11D3-4A38-B5DA-07797B829BD0}" dt="2019-09-11T05:31:15.988" v="76" actId="20577"/>
      <pc:docMkLst>
        <pc:docMk/>
      </pc:docMkLst>
      <pc:sldChg chg="modSp add">
        <pc:chgData name="Shenao Yan" userId="0f750ff71e3ee7b1" providerId="LiveId" clId="{6EA4F204-11D3-4A38-B5DA-07797B829BD0}" dt="2019-09-11T04:48:15.780" v="69" actId="1076"/>
        <pc:sldMkLst>
          <pc:docMk/>
          <pc:sldMk cId="3541151749" sldId="256"/>
        </pc:sldMkLst>
        <pc:spChg chg="mod">
          <ac:chgData name="Shenao Yan" userId="0f750ff71e3ee7b1" providerId="LiveId" clId="{6EA4F204-11D3-4A38-B5DA-07797B829BD0}" dt="2019-09-11T04:47:27.246" v="31" actId="1076"/>
          <ac:spMkLst>
            <pc:docMk/>
            <pc:sldMk cId="3541151749" sldId="256"/>
            <ac:spMk id="2" creationId="{95343C8F-5E6F-4D3E-9312-C0C350EFB9AE}"/>
          </ac:spMkLst>
        </pc:spChg>
        <pc:spChg chg="mod">
          <ac:chgData name="Shenao Yan" userId="0f750ff71e3ee7b1" providerId="LiveId" clId="{6EA4F204-11D3-4A38-B5DA-07797B829BD0}" dt="2019-09-11T04:48:15.780" v="69" actId="1076"/>
          <ac:spMkLst>
            <pc:docMk/>
            <pc:sldMk cId="3541151749" sldId="256"/>
            <ac:spMk id="3" creationId="{9519CD03-881B-4138-9B54-7BAF8831D9D8}"/>
          </ac:spMkLst>
        </pc:spChg>
      </pc:sldChg>
      <pc:sldChg chg="modSp add">
        <pc:chgData name="Shenao Yan" userId="0f750ff71e3ee7b1" providerId="LiveId" clId="{6EA4F204-11D3-4A38-B5DA-07797B829BD0}" dt="2019-09-11T05:30:40.353" v="70"/>
        <pc:sldMkLst>
          <pc:docMk/>
          <pc:sldMk cId="4033909727" sldId="257"/>
        </pc:sldMkLst>
        <pc:spChg chg="mod">
          <ac:chgData name="Shenao Yan" userId="0f750ff71e3ee7b1" providerId="LiveId" clId="{6EA4F204-11D3-4A38-B5DA-07797B829BD0}" dt="2019-09-11T05:30:40.353" v="70"/>
          <ac:spMkLst>
            <pc:docMk/>
            <pc:sldMk cId="4033909727" sldId="257"/>
            <ac:spMk id="2" creationId="{D870560D-0587-40E3-9355-B32AE0ADFE0C}"/>
          </ac:spMkLst>
        </pc:spChg>
      </pc:sldChg>
      <pc:sldChg chg="modSp add">
        <pc:chgData name="Shenao Yan" userId="0f750ff71e3ee7b1" providerId="LiveId" clId="{6EA4F204-11D3-4A38-B5DA-07797B829BD0}" dt="2019-09-11T05:31:15.988" v="76" actId="20577"/>
        <pc:sldMkLst>
          <pc:docMk/>
          <pc:sldMk cId="2881753785" sldId="258"/>
        </pc:sldMkLst>
        <pc:spChg chg="mod">
          <ac:chgData name="Shenao Yan" userId="0f750ff71e3ee7b1" providerId="LiveId" clId="{6EA4F204-11D3-4A38-B5DA-07797B829BD0}" dt="2019-09-11T05:31:15.988" v="76" actId="20577"/>
          <ac:spMkLst>
            <pc:docMk/>
            <pc:sldMk cId="2881753785" sldId="258"/>
            <ac:spMk id="2" creationId="{D870560D-0587-40E3-9355-B32AE0ADFE0C}"/>
          </ac:spMkLst>
        </pc:spChg>
      </pc:sldChg>
      <pc:sldChg chg="modSp add">
        <pc:chgData name="Shenao Yan" userId="0f750ff71e3ee7b1" providerId="LiveId" clId="{6EA4F204-11D3-4A38-B5DA-07797B829BD0}" dt="2019-09-11T05:31:01.808" v="74"/>
        <pc:sldMkLst>
          <pc:docMk/>
          <pc:sldMk cId="3933498108" sldId="259"/>
        </pc:sldMkLst>
        <pc:spChg chg="mod">
          <ac:chgData name="Shenao Yan" userId="0f750ff71e3ee7b1" providerId="LiveId" clId="{6EA4F204-11D3-4A38-B5DA-07797B829BD0}" dt="2019-09-11T05:31:01.808" v="74"/>
          <ac:spMkLst>
            <pc:docMk/>
            <pc:sldMk cId="3933498108" sldId="259"/>
            <ac:spMk id="2" creationId="{D870560D-0587-40E3-9355-B32AE0ADFE0C}"/>
          </ac:spMkLst>
        </pc:spChg>
      </pc:sldChg>
      <pc:sldChg chg="modSp add">
        <pc:chgData name="Shenao Yan" userId="0f750ff71e3ee7b1" providerId="LiveId" clId="{6EA4F204-11D3-4A38-B5DA-07797B829BD0}" dt="2019-09-11T05:31:12.961" v="75"/>
        <pc:sldMkLst>
          <pc:docMk/>
          <pc:sldMk cId="2768317826" sldId="260"/>
        </pc:sldMkLst>
        <pc:spChg chg="mod">
          <ac:chgData name="Shenao Yan" userId="0f750ff71e3ee7b1" providerId="LiveId" clId="{6EA4F204-11D3-4A38-B5DA-07797B829BD0}" dt="2019-09-11T05:31:12.961" v="75"/>
          <ac:spMkLst>
            <pc:docMk/>
            <pc:sldMk cId="2768317826" sldId="260"/>
            <ac:spMk id="2" creationId="{D870560D-0587-40E3-9355-B32AE0ADFE0C}"/>
          </ac:spMkLst>
        </pc:spChg>
      </pc:sldChg>
    </pc:docChg>
  </pc:docChgLst>
  <pc:docChgLst>
    <pc:chgData name="Shenao Yan" userId="0f750ff71e3ee7b1" providerId="LiveId" clId="{F4405053-355A-43AF-9C43-D12E07CD72BA}"/>
    <pc:docChg chg="undo custSel addSld modSld sldOrd">
      <pc:chgData name="Shenao Yan" userId="0f750ff71e3ee7b1" providerId="LiveId" clId="{F4405053-355A-43AF-9C43-D12E07CD72BA}" dt="2019-09-12T00:01:07.994" v="1386"/>
      <pc:docMkLst>
        <pc:docMk/>
      </pc:docMkLst>
      <pc:sldChg chg="addSp modSp">
        <pc:chgData name="Shenao Yan" userId="0f750ff71e3ee7b1" providerId="LiveId" clId="{F4405053-355A-43AF-9C43-D12E07CD72BA}" dt="2019-09-11T21:40:36.950" v="1279" actId="20577"/>
        <pc:sldMkLst>
          <pc:docMk/>
          <pc:sldMk cId="4033909727" sldId="257"/>
        </pc:sldMkLst>
        <pc:spChg chg="mod">
          <ac:chgData name="Shenao Yan" userId="0f750ff71e3ee7b1" providerId="LiveId" clId="{F4405053-355A-43AF-9C43-D12E07CD72BA}" dt="2019-09-11T21:40:36.950" v="1279" actId="20577"/>
          <ac:spMkLst>
            <pc:docMk/>
            <pc:sldMk cId="4033909727" sldId="257"/>
            <ac:spMk id="2" creationId="{D870560D-0587-40E3-9355-B32AE0ADFE0C}"/>
          </ac:spMkLst>
        </pc:spChg>
        <pc:spChg chg="mod">
          <ac:chgData name="Shenao Yan" userId="0f750ff71e3ee7b1" providerId="LiveId" clId="{F4405053-355A-43AF-9C43-D12E07CD72BA}" dt="2019-09-11T21:01:59.241" v="1247" actId="20577"/>
          <ac:spMkLst>
            <pc:docMk/>
            <pc:sldMk cId="4033909727" sldId="257"/>
            <ac:spMk id="3" creationId="{0EA4AAF9-66DA-4B89-B85E-D89670EA81A6}"/>
          </ac:spMkLst>
        </pc:spChg>
        <pc:picChg chg="add mod">
          <ac:chgData name="Shenao Yan" userId="0f750ff71e3ee7b1" providerId="LiveId" clId="{F4405053-355A-43AF-9C43-D12E07CD72BA}" dt="2019-09-11T19:49:40.193" v="162" actId="1076"/>
          <ac:picMkLst>
            <pc:docMk/>
            <pc:sldMk cId="4033909727" sldId="257"/>
            <ac:picMk id="5" creationId="{A0236B62-D704-4C56-BD7A-F5B85176F333}"/>
          </ac:picMkLst>
        </pc:picChg>
      </pc:sldChg>
      <pc:sldChg chg="addSp modSp modNotesTx">
        <pc:chgData name="Shenao Yan" userId="0f750ff71e3ee7b1" providerId="LiveId" clId="{F4405053-355A-43AF-9C43-D12E07CD72BA}" dt="2019-09-11T23:55:24.578" v="1381" actId="20577"/>
        <pc:sldMkLst>
          <pc:docMk/>
          <pc:sldMk cId="2881753785" sldId="258"/>
        </pc:sldMkLst>
        <pc:spChg chg="mod">
          <ac:chgData name="Shenao Yan" userId="0f750ff71e3ee7b1" providerId="LiveId" clId="{F4405053-355A-43AF-9C43-D12E07CD72BA}" dt="2019-09-11T23:55:24.578" v="1381" actId="20577"/>
          <ac:spMkLst>
            <pc:docMk/>
            <pc:sldMk cId="2881753785" sldId="258"/>
            <ac:spMk id="3" creationId="{0EA4AAF9-66DA-4B89-B85E-D89670EA81A6}"/>
          </ac:spMkLst>
        </pc:spChg>
        <pc:picChg chg="add mod">
          <ac:chgData name="Shenao Yan" userId="0f750ff71e3ee7b1" providerId="LiveId" clId="{F4405053-355A-43AF-9C43-D12E07CD72BA}" dt="2019-09-11T20:19:42.596" v="517" actId="1076"/>
          <ac:picMkLst>
            <pc:docMk/>
            <pc:sldMk cId="2881753785" sldId="258"/>
            <ac:picMk id="5" creationId="{47288B02-AAB9-4CF1-98B6-0AFC6EAAD55A}"/>
          </ac:picMkLst>
        </pc:picChg>
      </pc:sldChg>
      <pc:sldChg chg="addSp modSp">
        <pc:chgData name="Shenao Yan" userId="0f750ff71e3ee7b1" providerId="LiveId" clId="{F4405053-355A-43AF-9C43-D12E07CD72BA}" dt="2019-09-11T21:02:41.222" v="1250" actId="113"/>
        <pc:sldMkLst>
          <pc:docMk/>
          <pc:sldMk cId="3933498108" sldId="259"/>
        </pc:sldMkLst>
        <pc:spChg chg="mod">
          <ac:chgData name="Shenao Yan" userId="0f750ff71e3ee7b1" providerId="LiveId" clId="{F4405053-355A-43AF-9C43-D12E07CD72BA}" dt="2019-09-11T21:02:41.222" v="1250" actId="113"/>
          <ac:spMkLst>
            <pc:docMk/>
            <pc:sldMk cId="3933498108" sldId="259"/>
            <ac:spMk id="3" creationId="{0EA4AAF9-66DA-4B89-B85E-D89670EA81A6}"/>
          </ac:spMkLst>
        </pc:spChg>
        <pc:picChg chg="add mod">
          <ac:chgData name="Shenao Yan" userId="0f750ff71e3ee7b1" providerId="LiveId" clId="{F4405053-355A-43AF-9C43-D12E07CD72BA}" dt="2019-09-11T20:29:53.463" v="826" actId="1076"/>
          <ac:picMkLst>
            <pc:docMk/>
            <pc:sldMk cId="3933498108" sldId="259"/>
            <ac:picMk id="5" creationId="{FA4A3F50-1684-4D85-A5C7-C49C921A1F60}"/>
          </ac:picMkLst>
        </pc:picChg>
      </pc:sldChg>
      <pc:sldChg chg="addSp delSp modSp">
        <pc:chgData name="Shenao Yan" userId="0f750ff71e3ee7b1" providerId="LiveId" clId="{F4405053-355A-43AF-9C43-D12E07CD72BA}" dt="2019-09-11T21:03:12.479" v="1259" actId="20577"/>
        <pc:sldMkLst>
          <pc:docMk/>
          <pc:sldMk cId="2768317826" sldId="260"/>
        </pc:sldMkLst>
        <pc:spChg chg="mod">
          <ac:chgData name="Shenao Yan" userId="0f750ff71e3ee7b1" providerId="LiveId" clId="{F4405053-355A-43AF-9C43-D12E07CD72BA}" dt="2019-09-11T21:01:42.185" v="1246" actId="20577"/>
          <ac:spMkLst>
            <pc:docMk/>
            <pc:sldMk cId="2768317826" sldId="260"/>
            <ac:spMk id="2" creationId="{D870560D-0587-40E3-9355-B32AE0ADFE0C}"/>
          </ac:spMkLst>
        </pc:spChg>
        <pc:spChg chg="add del mod">
          <ac:chgData name="Shenao Yan" userId="0f750ff71e3ee7b1" providerId="LiveId" clId="{F4405053-355A-43AF-9C43-D12E07CD72BA}" dt="2019-09-11T21:03:12.479" v="1259" actId="20577"/>
          <ac:spMkLst>
            <pc:docMk/>
            <pc:sldMk cId="2768317826" sldId="260"/>
            <ac:spMk id="3" creationId="{0EA4AAF9-66DA-4B89-B85E-D89670EA81A6}"/>
          </ac:spMkLst>
        </pc:spChg>
        <pc:spChg chg="add del">
          <ac:chgData name="Shenao Yan" userId="0f750ff71e3ee7b1" providerId="LiveId" clId="{F4405053-355A-43AF-9C43-D12E07CD72BA}" dt="2019-09-11T21:00:28.729" v="1159"/>
          <ac:spMkLst>
            <pc:docMk/>
            <pc:sldMk cId="2768317826" sldId="260"/>
            <ac:spMk id="5" creationId="{E543C551-E48C-40AD-BA6C-0D99473DEBBF}"/>
          </ac:spMkLst>
        </pc:spChg>
        <pc:picChg chg="add del mod">
          <ac:chgData name="Shenao Yan" userId="0f750ff71e3ee7b1" providerId="LiveId" clId="{F4405053-355A-43AF-9C43-D12E07CD72BA}" dt="2019-09-11T21:00:29.919" v="1162"/>
          <ac:picMkLst>
            <pc:docMk/>
            <pc:sldMk cId="2768317826" sldId="260"/>
            <ac:picMk id="4" creationId="{34E678E7-AF26-4993-AF44-9B71DF5EA49F}"/>
          </ac:picMkLst>
        </pc:picChg>
        <pc:picChg chg="add">
          <ac:chgData name="Shenao Yan" userId="0f750ff71e3ee7b1" providerId="LiveId" clId="{F4405053-355A-43AF-9C43-D12E07CD72BA}" dt="2019-09-11T21:01:32.921" v="1244"/>
          <ac:picMkLst>
            <pc:docMk/>
            <pc:sldMk cId="2768317826" sldId="260"/>
            <ac:picMk id="6" creationId="{42A9BA2B-12EE-4168-A8B5-A9164B0E2609}"/>
          </ac:picMkLst>
        </pc:picChg>
      </pc:sldChg>
      <pc:sldChg chg="addSp delSp modSp add">
        <pc:chgData name="Shenao Yan" userId="0f750ff71e3ee7b1" providerId="LiveId" clId="{F4405053-355A-43AF-9C43-D12E07CD72BA}" dt="2019-09-11T20:00:17.341" v="197" actId="1076"/>
        <pc:sldMkLst>
          <pc:docMk/>
          <pc:sldMk cId="2616053916" sldId="261"/>
        </pc:sldMkLst>
        <pc:spChg chg="mod">
          <ac:chgData name="Shenao Yan" userId="0f750ff71e3ee7b1" providerId="LiveId" clId="{F4405053-355A-43AF-9C43-D12E07CD72BA}" dt="2019-09-11T19:52:07.315" v="167" actId="113"/>
          <ac:spMkLst>
            <pc:docMk/>
            <pc:sldMk cId="2616053916" sldId="261"/>
            <ac:spMk id="2" creationId="{D870560D-0587-40E3-9355-B32AE0ADFE0C}"/>
          </ac:spMkLst>
        </pc:spChg>
        <pc:spChg chg="mod">
          <ac:chgData name="Shenao Yan" userId="0f750ff71e3ee7b1" providerId="LiveId" clId="{F4405053-355A-43AF-9C43-D12E07CD72BA}" dt="2019-09-11T20:00:03.765" v="195" actId="255"/>
          <ac:spMkLst>
            <pc:docMk/>
            <pc:sldMk cId="2616053916" sldId="261"/>
            <ac:spMk id="3" creationId="{0EA4AAF9-66DA-4B89-B85E-D89670EA81A6}"/>
          </ac:spMkLst>
        </pc:spChg>
        <pc:picChg chg="del">
          <ac:chgData name="Shenao Yan" userId="0f750ff71e3ee7b1" providerId="LiveId" clId="{F4405053-355A-43AF-9C43-D12E07CD72BA}" dt="2019-09-11T19:56:14.866" v="172" actId="478"/>
          <ac:picMkLst>
            <pc:docMk/>
            <pc:sldMk cId="2616053916" sldId="261"/>
            <ac:picMk id="5" creationId="{A0236B62-D704-4C56-BD7A-F5B85176F333}"/>
          </ac:picMkLst>
        </pc:picChg>
        <pc:picChg chg="add mod">
          <ac:chgData name="Shenao Yan" userId="0f750ff71e3ee7b1" providerId="LiveId" clId="{F4405053-355A-43AF-9C43-D12E07CD72BA}" dt="2019-09-11T20:00:17.341" v="197" actId="1076"/>
          <ac:picMkLst>
            <pc:docMk/>
            <pc:sldMk cId="2616053916" sldId="261"/>
            <ac:picMk id="6" creationId="{FF85C952-8CF2-49B3-9F7F-417A5782F443}"/>
          </ac:picMkLst>
        </pc:picChg>
      </pc:sldChg>
      <pc:sldChg chg="addSp delSp modSp add">
        <pc:chgData name="Shenao Yan" userId="0f750ff71e3ee7b1" providerId="LiveId" clId="{F4405053-355A-43AF-9C43-D12E07CD72BA}" dt="2019-09-11T23:54:32.593" v="1378" actId="20577"/>
        <pc:sldMkLst>
          <pc:docMk/>
          <pc:sldMk cId="1272174397" sldId="262"/>
        </pc:sldMkLst>
        <pc:spChg chg="mod">
          <ac:chgData name="Shenao Yan" userId="0f750ff71e3ee7b1" providerId="LiveId" clId="{F4405053-355A-43AF-9C43-D12E07CD72BA}" dt="2019-09-11T23:54:32.593" v="1378" actId="20577"/>
          <ac:spMkLst>
            <pc:docMk/>
            <pc:sldMk cId="1272174397" sldId="262"/>
            <ac:spMk id="3" creationId="{0EA4AAF9-66DA-4B89-B85E-D89670EA81A6}"/>
          </ac:spMkLst>
        </pc:spChg>
        <pc:picChg chg="add mod">
          <ac:chgData name="Shenao Yan" userId="0f750ff71e3ee7b1" providerId="LiveId" clId="{F4405053-355A-43AF-9C43-D12E07CD72BA}" dt="2019-09-11T20:03:42.942" v="329" actId="1076"/>
          <ac:picMkLst>
            <pc:docMk/>
            <pc:sldMk cId="1272174397" sldId="262"/>
            <ac:picMk id="5" creationId="{9E67423F-504C-46E9-BE92-1DB981D4B46E}"/>
          </ac:picMkLst>
        </pc:picChg>
        <pc:picChg chg="del">
          <ac:chgData name="Shenao Yan" userId="0f750ff71e3ee7b1" providerId="LiveId" clId="{F4405053-355A-43AF-9C43-D12E07CD72BA}" dt="2019-09-11T20:02:08.895" v="209" actId="478"/>
          <ac:picMkLst>
            <pc:docMk/>
            <pc:sldMk cId="1272174397" sldId="262"/>
            <ac:picMk id="6" creationId="{FF85C952-8CF2-49B3-9F7F-417A5782F443}"/>
          </ac:picMkLst>
        </pc:picChg>
      </pc:sldChg>
      <pc:sldChg chg="addSp delSp modSp add">
        <pc:chgData name="Shenao Yan" userId="0f750ff71e3ee7b1" providerId="LiveId" clId="{F4405053-355A-43AF-9C43-D12E07CD72BA}" dt="2019-09-11T20:06:34.824" v="366" actId="20577"/>
        <pc:sldMkLst>
          <pc:docMk/>
          <pc:sldMk cId="544686392" sldId="263"/>
        </pc:sldMkLst>
        <pc:spChg chg="mod">
          <ac:chgData name="Shenao Yan" userId="0f750ff71e3ee7b1" providerId="LiveId" clId="{F4405053-355A-43AF-9C43-D12E07CD72BA}" dt="2019-09-11T20:06:34.824" v="366" actId="20577"/>
          <ac:spMkLst>
            <pc:docMk/>
            <pc:sldMk cId="544686392" sldId="263"/>
            <ac:spMk id="3" creationId="{0EA4AAF9-66DA-4B89-B85E-D89670EA81A6}"/>
          </ac:spMkLst>
        </pc:spChg>
        <pc:picChg chg="del mod">
          <ac:chgData name="Shenao Yan" userId="0f750ff71e3ee7b1" providerId="LiveId" clId="{F4405053-355A-43AF-9C43-D12E07CD72BA}" dt="2019-09-11T20:05:30.519" v="359" actId="478"/>
          <ac:picMkLst>
            <pc:docMk/>
            <pc:sldMk cId="544686392" sldId="263"/>
            <ac:picMk id="5" creationId="{9E67423F-504C-46E9-BE92-1DB981D4B46E}"/>
          </ac:picMkLst>
        </pc:picChg>
        <pc:picChg chg="add mod">
          <ac:chgData name="Shenao Yan" userId="0f750ff71e3ee7b1" providerId="LiveId" clId="{F4405053-355A-43AF-9C43-D12E07CD72BA}" dt="2019-09-11T20:05:35.973" v="361" actId="1076"/>
          <ac:picMkLst>
            <pc:docMk/>
            <pc:sldMk cId="544686392" sldId="263"/>
            <ac:picMk id="6" creationId="{022F2121-4D64-460A-B14D-CF968A036FF5}"/>
          </ac:picMkLst>
        </pc:picChg>
      </pc:sldChg>
      <pc:sldChg chg="addSp delSp modSp add modNotesTx">
        <pc:chgData name="Shenao Yan" userId="0f750ff71e3ee7b1" providerId="LiveId" clId="{F4405053-355A-43AF-9C43-D12E07CD72BA}" dt="2019-09-11T21:05:12.366" v="1262" actId="20577"/>
        <pc:sldMkLst>
          <pc:docMk/>
          <pc:sldMk cId="2555793279" sldId="264"/>
        </pc:sldMkLst>
        <pc:spChg chg="mod">
          <ac:chgData name="Shenao Yan" userId="0f750ff71e3ee7b1" providerId="LiveId" clId="{F4405053-355A-43AF-9C43-D12E07CD72BA}" dt="2019-09-11T20:20:49.057" v="565" actId="20577"/>
          <ac:spMkLst>
            <pc:docMk/>
            <pc:sldMk cId="2555793279" sldId="264"/>
            <ac:spMk id="2" creationId="{D870560D-0587-40E3-9355-B32AE0ADFE0C}"/>
          </ac:spMkLst>
        </pc:spChg>
        <pc:spChg chg="mod">
          <ac:chgData name="Shenao Yan" userId="0f750ff71e3ee7b1" providerId="LiveId" clId="{F4405053-355A-43AF-9C43-D12E07CD72BA}" dt="2019-09-11T21:02:22.167" v="1248" actId="113"/>
          <ac:spMkLst>
            <pc:docMk/>
            <pc:sldMk cId="2555793279" sldId="264"/>
            <ac:spMk id="3" creationId="{0EA4AAF9-66DA-4B89-B85E-D89670EA81A6}"/>
          </ac:spMkLst>
        </pc:spChg>
        <pc:spChg chg="add mod">
          <ac:chgData name="Shenao Yan" userId="0f750ff71e3ee7b1" providerId="LiveId" clId="{F4405053-355A-43AF-9C43-D12E07CD72BA}" dt="2019-09-11T21:05:12.366" v="1262" actId="20577"/>
          <ac:spMkLst>
            <pc:docMk/>
            <pc:sldMk cId="2555793279" sldId="264"/>
            <ac:spMk id="4" creationId="{5BC0D918-E1E7-4102-BD88-11F4212CA352}"/>
          </ac:spMkLst>
        </pc:spChg>
        <pc:picChg chg="del">
          <ac:chgData name="Shenao Yan" userId="0f750ff71e3ee7b1" providerId="LiveId" clId="{F4405053-355A-43AF-9C43-D12E07CD72BA}" dt="2019-09-11T20:20:59.446" v="569" actId="478"/>
          <ac:picMkLst>
            <pc:docMk/>
            <pc:sldMk cId="2555793279" sldId="264"/>
            <ac:picMk id="5" creationId="{47288B02-AAB9-4CF1-98B6-0AFC6EAAD55A}"/>
          </ac:picMkLst>
        </pc:picChg>
      </pc:sldChg>
      <pc:sldChg chg="modSp add modNotesTx">
        <pc:chgData name="Shenao Yan" userId="0f750ff71e3ee7b1" providerId="LiveId" clId="{F4405053-355A-43AF-9C43-D12E07CD72BA}" dt="2019-09-11T21:02:28.616" v="1249" actId="113"/>
        <pc:sldMkLst>
          <pc:docMk/>
          <pc:sldMk cId="909119204" sldId="265"/>
        </pc:sldMkLst>
        <pc:spChg chg="mod">
          <ac:chgData name="Shenao Yan" userId="0f750ff71e3ee7b1" providerId="LiveId" clId="{F4405053-355A-43AF-9C43-D12E07CD72BA}" dt="2019-09-11T21:02:28.616" v="1249" actId="113"/>
          <ac:spMkLst>
            <pc:docMk/>
            <pc:sldMk cId="909119204" sldId="265"/>
            <ac:spMk id="3" creationId="{0EA4AAF9-66DA-4B89-B85E-D89670EA81A6}"/>
          </ac:spMkLst>
        </pc:spChg>
        <pc:spChg chg="mod">
          <ac:chgData name="Shenao Yan" userId="0f750ff71e3ee7b1" providerId="LiveId" clId="{F4405053-355A-43AF-9C43-D12E07CD72BA}" dt="2019-09-11T20:25:27.537" v="602" actId="115"/>
          <ac:spMkLst>
            <pc:docMk/>
            <pc:sldMk cId="909119204" sldId="265"/>
            <ac:spMk id="4" creationId="{5BC0D918-E1E7-4102-BD88-11F4212CA352}"/>
          </ac:spMkLst>
        </pc:spChg>
      </pc:sldChg>
      <pc:sldChg chg="addSp delSp modSp add">
        <pc:chgData name="Shenao Yan" userId="0f750ff71e3ee7b1" providerId="LiveId" clId="{F4405053-355A-43AF-9C43-D12E07CD72BA}" dt="2019-09-11T23:57:36.771" v="1385" actId="1076"/>
        <pc:sldMkLst>
          <pc:docMk/>
          <pc:sldMk cId="2063685567" sldId="266"/>
        </pc:sldMkLst>
        <pc:spChg chg="mod">
          <ac:chgData name="Shenao Yan" userId="0f750ff71e3ee7b1" providerId="LiveId" clId="{F4405053-355A-43AF-9C43-D12E07CD72BA}" dt="2019-09-11T20:31:20.983" v="837" actId="20577"/>
          <ac:spMkLst>
            <pc:docMk/>
            <pc:sldMk cId="2063685567" sldId="266"/>
            <ac:spMk id="2" creationId="{D870560D-0587-40E3-9355-B32AE0ADFE0C}"/>
          </ac:spMkLst>
        </pc:spChg>
        <pc:spChg chg="mod">
          <ac:chgData name="Shenao Yan" userId="0f750ff71e3ee7b1" providerId="LiveId" clId="{F4405053-355A-43AF-9C43-D12E07CD72BA}" dt="2019-09-11T21:02:50.166" v="1251" actId="113"/>
          <ac:spMkLst>
            <pc:docMk/>
            <pc:sldMk cId="2063685567" sldId="266"/>
            <ac:spMk id="3" creationId="{0EA4AAF9-66DA-4B89-B85E-D89670EA81A6}"/>
          </ac:spMkLst>
        </pc:spChg>
        <pc:spChg chg="add mod">
          <ac:chgData name="Shenao Yan" userId="0f750ff71e3ee7b1" providerId="LiveId" clId="{F4405053-355A-43AF-9C43-D12E07CD72BA}" dt="2019-09-11T20:35:57.476" v="1070" actId="1076"/>
          <ac:spMkLst>
            <pc:docMk/>
            <pc:sldMk cId="2063685567" sldId="266"/>
            <ac:spMk id="7" creationId="{022A9632-E7CD-4822-A499-11C44BDE0595}"/>
          </ac:spMkLst>
        </pc:spChg>
        <pc:picChg chg="del">
          <ac:chgData name="Shenao Yan" userId="0f750ff71e3ee7b1" providerId="LiveId" clId="{F4405053-355A-43AF-9C43-D12E07CD72BA}" dt="2019-09-11T20:31:44.064" v="838" actId="478"/>
          <ac:picMkLst>
            <pc:docMk/>
            <pc:sldMk cId="2063685567" sldId="266"/>
            <ac:picMk id="5" creationId="{FA4A3F50-1684-4D85-A5C7-C49C921A1F60}"/>
          </ac:picMkLst>
        </pc:picChg>
        <pc:picChg chg="add del mod">
          <ac:chgData name="Shenao Yan" userId="0f750ff71e3ee7b1" providerId="LiveId" clId="{F4405053-355A-43AF-9C43-D12E07CD72BA}" dt="2019-09-11T23:57:27.438" v="1383" actId="478"/>
          <ac:picMkLst>
            <pc:docMk/>
            <pc:sldMk cId="2063685567" sldId="266"/>
            <ac:picMk id="6" creationId="{02A54BD2-0518-44A8-BD29-55BC052E2EF7}"/>
          </ac:picMkLst>
        </pc:picChg>
        <pc:picChg chg="add mod">
          <ac:chgData name="Shenao Yan" userId="0f750ff71e3ee7b1" providerId="LiveId" clId="{F4405053-355A-43AF-9C43-D12E07CD72BA}" dt="2019-09-11T23:57:36.771" v="1385" actId="1076"/>
          <ac:picMkLst>
            <pc:docMk/>
            <pc:sldMk cId="2063685567" sldId="266"/>
            <ac:picMk id="9" creationId="{3A3CACE5-A778-4D75-AA85-287319C1AA9E}"/>
          </ac:picMkLst>
        </pc:picChg>
      </pc:sldChg>
      <pc:sldChg chg="addSp delSp modSp add">
        <pc:chgData name="Shenao Yan" userId="0f750ff71e3ee7b1" providerId="LiveId" clId="{F4405053-355A-43AF-9C43-D12E07CD72BA}" dt="2019-09-11T23:56:56.709" v="1382" actId="20577"/>
        <pc:sldMkLst>
          <pc:docMk/>
          <pc:sldMk cId="3908187879" sldId="267"/>
        </pc:sldMkLst>
        <pc:spChg chg="mod">
          <ac:chgData name="Shenao Yan" userId="0f750ff71e3ee7b1" providerId="LiveId" clId="{F4405053-355A-43AF-9C43-D12E07CD72BA}" dt="2019-09-11T21:02:56.892" v="1253" actId="113"/>
          <ac:spMkLst>
            <pc:docMk/>
            <pc:sldMk cId="3908187879" sldId="267"/>
            <ac:spMk id="3" creationId="{0EA4AAF9-66DA-4B89-B85E-D89670EA81A6}"/>
          </ac:spMkLst>
        </pc:spChg>
        <pc:spChg chg="mod">
          <ac:chgData name="Shenao Yan" userId="0f750ff71e3ee7b1" providerId="LiveId" clId="{F4405053-355A-43AF-9C43-D12E07CD72BA}" dt="2019-09-11T23:56:56.709" v="1382" actId="20577"/>
          <ac:spMkLst>
            <pc:docMk/>
            <pc:sldMk cId="3908187879" sldId="267"/>
            <ac:spMk id="7" creationId="{022A9632-E7CD-4822-A499-11C44BDE0595}"/>
          </ac:spMkLst>
        </pc:spChg>
        <pc:picChg chg="add mod">
          <ac:chgData name="Shenao Yan" userId="0f750ff71e3ee7b1" providerId="LiveId" clId="{F4405053-355A-43AF-9C43-D12E07CD72BA}" dt="2019-09-11T20:36:20.993" v="1076" actId="1076"/>
          <ac:picMkLst>
            <pc:docMk/>
            <pc:sldMk cId="3908187879" sldId="267"/>
            <ac:picMk id="5" creationId="{27E74DC7-17C0-44F5-936C-16607022D92F}"/>
          </ac:picMkLst>
        </pc:picChg>
        <pc:picChg chg="del">
          <ac:chgData name="Shenao Yan" userId="0f750ff71e3ee7b1" providerId="LiveId" clId="{F4405053-355A-43AF-9C43-D12E07CD72BA}" dt="2019-09-11T20:36:11.127" v="1074" actId="478"/>
          <ac:picMkLst>
            <pc:docMk/>
            <pc:sldMk cId="3908187879" sldId="267"/>
            <ac:picMk id="6" creationId="{02A54BD2-0518-44A8-BD29-55BC052E2EF7}"/>
          </ac:picMkLst>
        </pc:picChg>
      </pc:sldChg>
      <pc:sldChg chg="addSp delSp modSp add">
        <pc:chgData name="Shenao Yan" userId="0f750ff71e3ee7b1" providerId="LiveId" clId="{F4405053-355A-43AF-9C43-D12E07CD72BA}" dt="2019-09-11T21:02:54.249" v="1252" actId="113"/>
        <pc:sldMkLst>
          <pc:docMk/>
          <pc:sldMk cId="3252106213" sldId="268"/>
        </pc:sldMkLst>
        <pc:spChg chg="mod">
          <ac:chgData name="Shenao Yan" userId="0f750ff71e3ee7b1" providerId="LiveId" clId="{F4405053-355A-43AF-9C43-D12E07CD72BA}" dt="2019-09-11T21:02:54.249" v="1252" actId="113"/>
          <ac:spMkLst>
            <pc:docMk/>
            <pc:sldMk cId="3252106213" sldId="268"/>
            <ac:spMk id="3" creationId="{0EA4AAF9-66DA-4B89-B85E-D89670EA81A6}"/>
          </ac:spMkLst>
        </pc:spChg>
        <pc:spChg chg="mod">
          <ac:chgData name="Shenao Yan" userId="0f750ff71e3ee7b1" providerId="LiveId" clId="{F4405053-355A-43AF-9C43-D12E07CD72BA}" dt="2019-09-11T20:37:55.703" v="1094" actId="20577"/>
          <ac:spMkLst>
            <pc:docMk/>
            <pc:sldMk cId="3252106213" sldId="268"/>
            <ac:spMk id="7" creationId="{022A9632-E7CD-4822-A499-11C44BDE0595}"/>
          </ac:spMkLst>
        </pc:spChg>
        <pc:picChg chg="add mod">
          <ac:chgData name="Shenao Yan" userId="0f750ff71e3ee7b1" providerId="LiveId" clId="{F4405053-355A-43AF-9C43-D12E07CD72BA}" dt="2019-09-11T20:37:33.248" v="1092" actId="1076"/>
          <ac:picMkLst>
            <pc:docMk/>
            <pc:sldMk cId="3252106213" sldId="268"/>
            <ac:picMk id="5" creationId="{94D74C90-7E7E-43F0-8C9A-687223F40DC4}"/>
          </ac:picMkLst>
        </pc:picChg>
        <pc:picChg chg="del">
          <ac:chgData name="Shenao Yan" userId="0f750ff71e3ee7b1" providerId="LiveId" clId="{F4405053-355A-43AF-9C43-D12E07CD72BA}" dt="2019-09-11T20:37:25.858" v="1090" actId="478"/>
          <ac:picMkLst>
            <pc:docMk/>
            <pc:sldMk cId="3252106213" sldId="268"/>
            <ac:picMk id="6" creationId="{02A54BD2-0518-44A8-BD29-55BC052E2EF7}"/>
          </ac:picMkLst>
        </pc:picChg>
      </pc:sldChg>
      <pc:sldChg chg="addSp delSp modSp add">
        <pc:chgData name="Shenao Yan" userId="0f750ff71e3ee7b1" providerId="LiveId" clId="{F4405053-355A-43AF-9C43-D12E07CD72BA}" dt="2019-09-11T21:03:00.127" v="1254" actId="113"/>
        <pc:sldMkLst>
          <pc:docMk/>
          <pc:sldMk cId="1206731240" sldId="269"/>
        </pc:sldMkLst>
        <pc:spChg chg="mod">
          <ac:chgData name="Shenao Yan" userId="0f750ff71e3ee7b1" providerId="LiveId" clId="{F4405053-355A-43AF-9C43-D12E07CD72BA}" dt="2019-09-11T21:03:00.127" v="1254" actId="113"/>
          <ac:spMkLst>
            <pc:docMk/>
            <pc:sldMk cId="1206731240" sldId="269"/>
            <ac:spMk id="3" creationId="{0EA4AAF9-66DA-4B89-B85E-D89670EA81A6}"/>
          </ac:spMkLst>
        </pc:spChg>
        <pc:spChg chg="mod">
          <ac:chgData name="Shenao Yan" userId="0f750ff71e3ee7b1" providerId="LiveId" clId="{F4405053-355A-43AF-9C43-D12E07CD72BA}" dt="2019-09-11T20:39:12.895" v="1116" actId="20577"/>
          <ac:spMkLst>
            <pc:docMk/>
            <pc:sldMk cId="1206731240" sldId="269"/>
            <ac:spMk id="7" creationId="{022A9632-E7CD-4822-A499-11C44BDE0595}"/>
          </ac:spMkLst>
        </pc:spChg>
        <pc:picChg chg="add mod">
          <ac:chgData name="Shenao Yan" userId="0f750ff71e3ee7b1" providerId="LiveId" clId="{F4405053-355A-43AF-9C43-D12E07CD72BA}" dt="2019-09-11T20:38:37.952" v="1106" actId="1076"/>
          <ac:picMkLst>
            <pc:docMk/>
            <pc:sldMk cId="1206731240" sldId="269"/>
            <ac:picMk id="5" creationId="{F9098D78-DD70-4A9E-82AD-0B39CF73C030}"/>
          </ac:picMkLst>
        </pc:picChg>
        <pc:picChg chg="del">
          <ac:chgData name="Shenao Yan" userId="0f750ff71e3ee7b1" providerId="LiveId" clId="{F4405053-355A-43AF-9C43-D12E07CD72BA}" dt="2019-09-11T20:38:26.982" v="1104" actId="478"/>
          <ac:picMkLst>
            <pc:docMk/>
            <pc:sldMk cId="1206731240" sldId="269"/>
            <ac:picMk id="6" creationId="{02A54BD2-0518-44A8-BD29-55BC052E2EF7}"/>
          </ac:picMkLst>
        </pc:picChg>
      </pc:sldChg>
      <pc:sldChg chg="addSp delSp modSp add">
        <pc:chgData name="Shenao Yan" userId="0f750ff71e3ee7b1" providerId="LiveId" clId="{F4405053-355A-43AF-9C43-D12E07CD72BA}" dt="2019-09-11T20:42:33.215" v="1136" actId="1076"/>
        <pc:sldMkLst>
          <pc:docMk/>
          <pc:sldMk cId="289018223" sldId="270"/>
        </pc:sldMkLst>
        <pc:spChg chg="mod">
          <ac:chgData name="Shenao Yan" userId="0f750ff71e3ee7b1" providerId="LiveId" clId="{F4405053-355A-43AF-9C43-D12E07CD72BA}" dt="2019-09-11T20:40:26.504" v="1132" actId="20577"/>
          <ac:spMkLst>
            <pc:docMk/>
            <pc:sldMk cId="289018223" sldId="270"/>
            <ac:spMk id="2" creationId="{14F5E247-FD2F-4683-B237-85A232175F9A}"/>
          </ac:spMkLst>
        </pc:spChg>
        <pc:spChg chg="del">
          <ac:chgData name="Shenao Yan" userId="0f750ff71e3ee7b1" providerId="LiveId" clId="{F4405053-355A-43AF-9C43-D12E07CD72BA}" dt="2019-09-11T20:42:16.653" v="1133"/>
          <ac:spMkLst>
            <pc:docMk/>
            <pc:sldMk cId="289018223" sldId="270"/>
            <ac:spMk id="3" creationId="{3937ACD1-E173-4100-8BC0-7E39C52C05A3}"/>
          </ac:spMkLst>
        </pc:spChg>
        <pc:picChg chg="add mod">
          <ac:chgData name="Shenao Yan" userId="0f750ff71e3ee7b1" providerId="LiveId" clId="{F4405053-355A-43AF-9C43-D12E07CD72BA}" dt="2019-09-11T20:42:24.264" v="1134" actId="1076"/>
          <ac:picMkLst>
            <pc:docMk/>
            <pc:sldMk cId="289018223" sldId="270"/>
            <ac:picMk id="5" creationId="{6610E38F-8A6F-41A7-88CF-D8D7B0054872}"/>
          </ac:picMkLst>
        </pc:picChg>
        <pc:picChg chg="add mod">
          <ac:chgData name="Shenao Yan" userId="0f750ff71e3ee7b1" providerId="LiveId" clId="{F4405053-355A-43AF-9C43-D12E07CD72BA}" dt="2019-09-11T20:42:33.215" v="1136" actId="1076"/>
          <ac:picMkLst>
            <pc:docMk/>
            <pc:sldMk cId="289018223" sldId="270"/>
            <ac:picMk id="7" creationId="{B9605714-B737-4566-8AC0-1962AA01D6BA}"/>
          </ac:picMkLst>
        </pc:picChg>
      </pc:sldChg>
      <pc:sldChg chg="addSp delSp modSp add modNotesTx">
        <pc:chgData name="Shenao Yan" userId="0f750ff71e3ee7b1" providerId="LiveId" clId="{F4405053-355A-43AF-9C43-D12E07CD72BA}" dt="2019-09-11T20:43:41.722" v="1154" actId="20577"/>
        <pc:sldMkLst>
          <pc:docMk/>
          <pc:sldMk cId="3379388692" sldId="271"/>
        </pc:sldMkLst>
        <pc:spChg chg="add del mod">
          <ac:chgData name="Shenao Yan" userId="0f750ff71e3ee7b1" providerId="LiveId" clId="{F4405053-355A-43AF-9C43-D12E07CD72BA}" dt="2019-09-11T20:42:46.569" v="1141"/>
          <ac:spMkLst>
            <pc:docMk/>
            <pc:sldMk cId="3379388692" sldId="271"/>
            <ac:spMk id="4" creationId="{0F10CA10-D6C4-4FB1-98F5-5417EB6A70B8}"/>
          </ac:spMkLst>
        </pc:spChg>
        <pc:picChg chg="del">
          <ac:chgData name="Shenao Yan" userId="0f750ff71e3ee7b1" providerId="LiveId" clId="{F4405053-355A-43AF-9C43-D12E07CD72BA}" dt="2019-09-11T20:42:40.405" v="1138" actId="478"/>
          <ac:picMkLst>
            <pc:docMk/>
            <pc:sldMk cId="3379388692" sldId="271"/>
            <ac:picMk id="5" creationId="{6610E38F-8A6F-41A7-88CF-D8D7B0054872}"/>
          </ac:picMkLst>
        </pc:picChg>
        <pc:picChg chg="del">
          <ac:chgData name="Shenao Yan" userId="0f750ff71e3ee7b1" providerId="LiveId" clId="{F4405053-355A-43AF-9C43-D12E07CD72BA}" dt="2019-09-11T20:42:42.265" v="1140" actId="478"/>
          <ac:picMkLst>
            <pc:docMk/>
            <pc:sldMk cId="3379388692" sldId="271"/>
            <ac:picMk id="7" creationId="{B9605714-B737-4566-8AC0-1962AA01D6BA}"/>
          </ac:picMkLst>
        </pc:picChg>
        <pc:picChg chg="add mod">
          <ac:chgData name="Shenao Yan" userId="0f750ff71e3ee7b1" providerId="LiveId" clId="{F4405053-355A-43AF-9C43-D12E07CD72BA}" dt="2019-09-11T20:42:51.972" v="1142" actId="1076"/>
          <ac:picMkLst>
            <pc:docMk/>
            <pc:sldMk cId="3379388692" sldId="271"/>
            <ac:picMk id="8" creationId="{D2E86A4A-746B-4490-98B2-467656E79BA3}"/>
          </ac:picMkLst>
        </pc:picChg>
        <pc:picChg chg="add mod">
          <ac:chgData name="Shenao Yan" userId="0f750ff71e3ee7b1" providerId="LiveId" clId="{F4405053-355A-43AF-9C43-D12E07CD72BA}" dt="2019-09-11T20:43:00.570" v="1144" actId="1076"/>
          <ac:picMkLst>
            <pc:docMk/>
            <pc:sldMk cId="3379388692" sldId="271"/>
            <ac:picMk id="10" creationId="{D087AAC9-9E19-4323-8E61-A6D8DDB2FCF1}"/>
          </ac:picMkLst>
        </pc:picChg>
      </pc:sldChg>
      <pc:sldChg chg="addSp delSp modSp add">
        <pc:chgData name="Shenao Yan" userId="0f750ff71e3ee7b1" providerId="LiveId" clId="{F4405053-355A-43AF-9C43-D12E07CD72BA}" dt="2019-09-11T23:30:49.347" v="1294" actId="1076"/>
        <pc:sldMkLst>
          <pc:docMk/>
          <pc:sldMk cId="3442024815" sldId="272"/>
        </pc:sldMkLst>
        <pc:spChg chg="del">
          <ac:chgData name="Shenao Yan" userId="0f750ff71e3ee7b1" providerId="LiveId" clId="{F4405053-355A-43AF-9C43-D12E07CD72BA}" dt="2019-09-11T23:29:48.474" v="1288" actId="478"/>
          <ac:spMkLst>
            <pc:docMk/>
            <pc:sldMk cId="3442024815" sldId="272"/>
            <ac:spMk id="2" creationId="{D870560D-0587-40E3-9355-B32AE0ADFE0C}"/>
          </ac:spMkLst>
        </pc:spChg>
        <pc:spChg chg="del">
          <ac:chgData name="Shenao Yan" userId="0f750ff71e3ee7b1" providerId="LiveId" clId="{F4405053-355A-43AF-9C43-D12E07CD72BA}" dt="2019-09-11T23:29:50.799" v="1289" actId="478"/>
          <ac:spMkLst>
            <pc:docMk/>
            <pc:sldMk cId="3442024815" sldId="272"/>
            <ac:spMk id="3" creationId="{0EA4AAF9-66DA-4B89-B85E-D89670EA81A6}"/>
          </ac:spMkLst>
        </pc:spChg>
        <pc:spChg chg="add del mod">
          <ac:chgData name="Shenao Yan" userId="0f750ff71e3ee7b1" providerId="LiveId" clId="{F4405053-355A-43AF-9C43-D12E07CD72BA}" dt="2019-09-11T23:29:57.405" v="1292" actId="478"/>
          <ac:spMkLst>
            <pc:docMk/>
            <pc:sldMk cId="3442024815" sldId="272"/>
            <ac:spMk id="5" creationId="{6EEC8C63-3229-4278-8380-E13E75453508}"/>
          </ac:spMkLst>
        </pc:spChg>
        <pc:spChg chg="add del mod">
          <ac:chgData name="Shenao Yan" userId="0f750ff71e3ee7b1" providerId="LiveId" clId="{F4405053-355A-43AF-9C43-D12E07CD72BA}" dt="2019-09-11T23:29:54.864" v="1290" actId="478"/>
          <ac:spMkLst>
            <pc:docMk/>
            <pc:sldMk cId="3442024815" sldId="272"/>
            <ac:spMk id="8" creationId="{CF9FCD56-2B7A-4CC3-B171-35789AAAA019}"/>
          </ac:spMkLst>
        </pc:spChg>
        <pc:picChg chg="del">
          <ac:chgData name="Shenao Yan" userId="0f750ff71e3ee7b1" providerId="LiveId" clId="{F4405053-355A-43AF-9C43-D12E07CD72BA}" dt="2019-09-11T23:29:55.983" v="1291" actId="478"/>
          <ac:picMkLst>
            <pc:docMk/>
            <pc:sldMk cId="3442024815" sldId="272"/>
            <ac:picMk id="6" creationId="{42A9BA2B-12EE-4168-A8B5-A9164B0E2609}"/>
          </ac:picMkLst>
        </pc:picChg>
        <pc:picChg chg="add mod">
          <ac:chgData name="Shenao Yan" userId="0f750ff71e3ee7b1" providerId="LiveId" clId="{F4405053-355A-43AF-9C43-D12E07CD72BA}" dt="2019-09-11T23:30:49.347" v="1294" actId="1076"/>
          <ac:picMkLst>
            <pc:docMk/>
            <pc:sldMk cId="3442024815" sldId="272"/>
            <ac:picMk id="10" creationId="{A4EC9018-8828-4040-8962-ED6D35655975}"/>
          </ac:picMkLst>
        </pc:picChg>
      </pc:sldChg>
      <pc:sldChg chg="addSp delSp modSp add">
        <pc:chgData name="Shenao Yan" userId="0f750ff71e3ee7b1" providerId="LiveId" clId="{F4405053-355A-43AF-9C43-D12E07CD72BA}" dt="2019-09-11T23:31:57.180" v="1301" actId="1076"/>
        <pc:sldMkLst>
          <pc:docMk/>
          <pc:sldMk cId="877173578" sldId="273"/>
        </pc:sldMkLst>
        <pc:spChg chg="del">
          <ac:chgData name="Shenao Yan" userId="0f750ff71e3ee7b1" providerId="LiveId" clId="{F4405053-355A-43AF-9C43-D12E07CD72BA}" dt="2019-09-11T23:31:00.006" v="1297" actId="478"/>
          <ac:spMkLst>
            <pc:docMk/>
            <pc:sldMk cId="877173578" sldId="273"/>
            <ac:spMk id="2" creationId="{D870560D-0587-40E3-9355-B32AE0ADFE0C}"/>
          </ac:spMkLst>
        </pc:spChg>
        <pc:spChg chg="del">
          <ac:chgData name="Shenao Yan" userId="0f750ff71e3ee7b1" providerId="LiveId" clId="{F4405053-355A-43AF-9C43-D12E07CD72BA}" dt="2019-09-11T23:30:57.871" v="1296" actId="478"/>
          <ac:spMkLst>
            <pc:docMk/>
            <pc:sldMk cId="877173578" sldId="273"/>
            <ac:spMk id="3" creationId="{0EA4AAF9-66DA-4B89-B85E-D89670EA81A6}"/>
          </ac:spMkLst>
        </pc:spChg>
        <pc:spChg chg="add del mod">
          <ac:chgData name="Shenao Yan" userId="0f750ff71e3ee7b1" providerId="LiveId" clId="{F4405053-355A-43AF-9C43-D12E07CD72BA}" dt="2019-09-11T23:31:01.516" v="1298" actId="478"/>
          <ac:spMkLst>
            <pc:docMk/>
            <pc:sldMk cId="877173578" sldId="273"/>
            <ac:spMk id="5" creationId="{72B3C0BC-439B-498B-8CFB-B81C52DCD5DC}"/>
          </ac:spMkLst>
        </pc:spChg>
        <pc:spChg chg="add del mod">
          <ac:chgData name="Shenao Yan" userId="0f750ff71e3ee7b1" providerId="LiveId" clId="{F4405053-355A-43AF-9C43-D12E07CD72BA}" dt="2019-09-11T23:31:02.427" v="1299" actId="478"/>
          <ac:spMkLst>
            <pc:docMk/>
            <pc:sldMk cId="877173578" sldId="273"/>
            <ac:spMk id="8" creationId="{7FB9C15E-9B40-4801-873B-D13EB0F5EB3A}"/>
          </ac:spMkLst>
        </pc:spChg>
        <pc:picChg chg="del">
          <ac:chgData name="Shenao Yan" userId="0f750ff71e3ee7b1" providerId="LiveId" clId="{F4405053-355A-43AF-9C43-D12E07CD72BA}" dt="2019-09-11T23:30:55.203" v="1295" actId="478"/>
          <ac:picMkLst>
            <pc:docMk/>
            <pc:sldMk cId="877173578" sldId="273"/>
            <ac:picMk id="6" creationId="{42A9BA2B-12EE-4168-A8B5-A9164B0E2609}"/>
          </ac:picMkLst>
        </pc:picChg>
        <pc:picChg chg="add mod">
          <ac:chgData name="Shenao Yan" userId="0f750ff71e3ee7b1" providerId="LiveId" clId="{F4405053-355A-43AF-9C43-D12E07CD72BA}" dt="2019-09-11T23:31:57.180" v="1301" actId="1076"/>
          <ac:picMkLst>
            <pc:docMk/>
            <pc:sldMk cId="877173578" sldId="273"/>
            <ac:picMk id="10" creationId="{B796544B-19B0-4005-86C6-B4496A1F674A}"/>
          </ac:picMkLst>
        </pc:picChg>
      </pc:sldChg>
      <pc:sldChg chg="addSp delSp modSp add">
        <pc:chgData name="Shenao Yan" userId="0f750ff71e3ee7b1" providerId="LiveId" clId="{F4405053-355A-43AF-9C43-D12E07CD72BA}" dt="2019-09-11T23:51:09.547" v="1358" actId="20577"/>
        <pc:sldMkLst>
          <pc:docMk/>
          <pc:sldMk cId="1446561721" sldId="274"/>
        </pc:sldMkLst>
        <pc:spChg chg="add mod">
          <ac:chgData name="Shenao Yan" userId="0f750ff71e3ee7b1" providerId="LiveId" clId="{F4405053-355A-43AF-9C43-D12E07CD72BA}" dt="2019-09-11T23:51:09.547" v="1358" actId="20577"/>
          <ac:spMkLst>
            <pc:docMk/>
            <pc:sldMk cId="1446561721" sldId="274"/>
            <ac:spMk id="2" creationId="{DF1B63CB-396C-464D-B1EF-6614F6116985}"/>
          </ac:spMkLst>
        </pc:spChg>
        <pc:picChg chg="del">
          <ac:chgData name="Shenao Yan" userId="0f750ff71e3ee7b1" providerId="LiveId" clId="{F4405053-355A-43AF-9C43-D12E07CD72BA}" dt="2019-09-11T23:32:11.506" v="1303" actId="478"/>
          <ac:picMkLst>
            <pc:docMk/>
            <pc:sldMk cId="1446561721" sldId="274"/>
            <ac:picMk id="10" creationId="{B796544B-19B0-4005-86C6-B4496A1F674A}"/>
          </ac:picMkLst>
        </pc:picChg>
      </pc:sldChg>
      <pc:sldChg chg="addSp delSp modSp add ord">
        <pc:chgData name="Shenao Yan" userId="0f750ff71e3ee7b1" providerId="LiveId" clId="{F4405053-355A-43AF-9C43-D12E07CD72BA}" dt="2019-09-11T23:50:49.658" v="1354"/>
        <pc:sldMkLst>
          <pc:docMk/>
          <pc:sldMk cId="803526445" sldId="275"/>
        </pc:sldMkLst>
        <pc:picChg chg="add mod">
          <ac:chgData name="Shenao Yan" userId="0f750ff71e3ee7b1" providerId="LiveId" clId="{F4405053-355A-43AF-9C43-D12E07CD72BA}" dt="2019-09-11T23:48:31.139" v="1352" actId="1076"/>
          <ac:picMkLst>
            <pc:docMk/>
            <pc:sldMk cId="803526445" sldId="275"/>
            <ac:picMk id="3" creationId="{FF3851AD-342F-412C-8888-90511ED87B99}"/>
          </ac:picMkLst>
        </pc:picChg>
        <pc:picChg chg="del">
          <ac:chgData name="Shenao Yan" userId="0f750ff71e3ee7b1" providerId="LiveId" clId="{F4405053-355A-43AF-9C43-D12E07CD72BA}" dt="2019-09-11T23:47:06.025" v="1348" actId="478"/>
          <ac:picMkLst>
            <pc:docMk/>
            <pc:sldMk cId="803526445" sldId="275"/>
            <ac:picMk id="10" creationId="{B796544B-19B0-4005-86C6-B4496A1F674A}"/>
          </ac:picMkLst>
        </pc:picChg>
      </pc:sldChg>
      <pc:sldChg chg="add">
        <pc:chgData name="Shenao Yan" userId="0f750ff71e3ee7b1" providerId="LiveId" clId="{F4405053-355A-43AF-9C43-D12E07CD72BA}" dt="2019-09-11T23:50:47.541" v="1353"/>
        <pc:sldMkLst>
          <pc:docMk/>
          <pc:sldMk cId="1539248327" sldId="276"/>
        </pc:sldMkLst>
      </pc:sldChg>
      <pc:sldChg chg="modSp add">
        <pc:chgData name="Shenao Yan" userId="0f750ff71e3ee7b1" providerId="LiveId" clId="{F4405053-355A-43AF-9C43-D12E07CD72BA}" dt="2019-09-11T23:51:16.769" v="1361" actId="20577"/>
        <pc:sldMkLst>
          <pc:docMk/>
          <pc:sldMk cId="2124669201" sldId="277"/>
        </pc:sldMkLst>
        <pc:spChg chg="mod">
          <ac:chgData name="Shenao Yan" userId="0f750ff71e3ee7b1" providerId="LiveId" clId="{F4405053-355A-43AF-9C43-D12E07CD72BA}" dt="2019-09-11T23:51:16.769" v="1361" actId="20577"/>
          <ac:spMkLst>
            <pc:docMk/>
            <pc:sldMk cId="2124669201" sldId="277"/>
            <ac:spMk id="2" creationId="{DF1B63CB-396C-464D-B1EF-6614F6116985}"/>
          </ac:spMkLst>
        </pc:spChg>
      </pc:sldChg>
      <pc:sldChg chg="addSp delSp modSp add ord">
        <pc:chgData name="Shenao Yan" userId="0f750ff71e3ee7b1" providerId="LiveId" clId="{F4405053-355A-43AF-9C43-D12E07CD72BA}" dt="2019-09-12T00:01:07.994" v="1386"/>
        <pc:sldMkLst>
          <pc:docMk/>
          <pc:sldMk cId="704783304" sldId="278"/>
        </pc:sldMkLst>
        <pc:spChg chg="del">
          <ac:chgData name="Shenao Yan" userId="0f750ff71e3ee7b1" providerId="LiveId" clId="{F4405053-355A-43AF-9C43-D12E07CD72BA}" dt="2019-09-11T23:51:46.657" v="1365" actId="478"/>
          <ac:spMkLst>
            <pc:docMk/>
            <pc:sldMk cId="704783304" sldId="278"/>
            <ac:spMk id="2" creationId="{DF1B63CB-396C-464D-B1EF-6614F6116985}"/>
          </ac:spMkLst>
        </pc:spChg>
        <pc:picChg chg="add mod">
          <ac:chgData name="Shenao Yan" userId="0f750ff71e3ee7b1" providerId="LiveId" clId="{F4405053-355A-43AF-9C43-D12E07CD72BA}" dt="2019-09-11T23:51:51.225" v="1366" actId="1076"/>
          <ac:picMkLst>
            <pc:docMk/>
            <pc:sldMk cId="704783304" sldId="278"/>
            <ac:picMk id="4" creationId="{BE0EC8E8-3C86-490A-834A-12EDCFDBE331}"/>
          </ac:picMkLst>
        </pc:picChg>
      </pc:sldChg>
      <pc:sldChg chg="addSp delSp modSp add">
        <pc:chgData name="Shenao Yan" userId="0f750ff71e3ee7b1" providerId="LiveId" clId="{F4405053-355A-43AF-9C43-D12E07CD72BA}" dt="2019-09-11T23:52:11.056" v="1372" actId="1076"/>
        <pc:sldMkLst>
          <pc:docMk/>
          <pc:sldMk cId="1553952516" sldId="279"/>
        </pc:sldMkLst>
        <pc:spChg chg="del">
          <ac:chgData name="Shenao Yan" userId="0f750ff71e3ee7b1" providerId="LiveId" clId="{F4405053-355A-43AF-9C43-D12E07CD72BA}" dt="2019-09-11T23:51:57.982" v="1368" actId="478"/>
          <ac:spMkLst>
            <pc:docMk/>
            <pc:sldMk cId="1553952516" sldId="279"/>
            <ac:spMk id="2" creationId="{DF1B63CB-396C-464D-B1EF-6614F6116985}"/>
          </ac:spMkLst>
        </pc:spChg>
        <pc:picChg chg="add mod">
          <ac:chgData name="Shenao Yan" userId="0f750ff71e3ee7b1" providerId="LiveId" clId="{F4405053-355A-43AF-9C43-D12E07CD72BA}" dt="2019-09-11T23:52:11.056" v="1372" actId="1076"/>
          <ac:picMkLst>
            <pc:docMk/>
            <pc:sldMk cId="1553952516" sldId="279"/>
            <ac:picMk id="4" creationId="{B0FBC2C0-7BA9-4AF4-992F-AF0EF42B4351}"/>
          </ac:picMkLst>
        </pc:picChg>
      </pc:sldChg>
      <pc:sldChg chg="addSp delSp modSp add">
        <pc:chgData name="Shenao Yan" userId="0f750ff71e3ee7b1" providerId="LiveId" clId="{F4405053-355A-43AF-9C43-D12E07CD72BA}" dt="2019-09-11T23:52:25.683" v="1376" actId="1076"/>
        <pc:sldMkLst>
          <pc:docMk/>
          <pc:sldMk cId="907962825" sldId="280"/>
        </pc:sldMkLst>
        <pc:spChg chg="del">
          <ac:chgData name="Shenao Yan" userId="0f750ff71e3ee7b1" providerId="LiveId" clId="{F4405053-355A-43AF-9C43-D12E07CD72BA}" dt="2019-09-11T23:52:21.092" v="1374" actId="478"/>
          <ac:spMkLst>
            <pc:docMk/>
            <pc:sldMk cId="907962825" sldId="280"/>
            <ac:spMk id="2" creationId="{DF1B63CB-396C-464D-B1EF-6614F6116985}"/>
          </ac:spMkLst>
        </pc:spChg>
        <pc:picChg chg="add mod">
          <ac:chgData name="Shenao Yan" userId="0f750ff71e3ee7b1" providerId="LiveId" clId="{F4405053-355A-43AF-9C43-D12E07CD72BA}" dt="2019-09-11T23:52:25.683" v="1376" actId="1076"/>
          <ac:picMkLst>
            <pc:docMk/>
            <pc:sldMk cId="907962825" sldId="280"/>
            <ac:picMk id="4" creationId="{887EB7A1-33FE-49E2-8DF1-E0E9ECAB51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8425F-DB91-4ACC-BE02-87F59A9ABA0E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518F5-37B5-4D06-977A-0D9CCAF0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krɪpˈtɑːɡrəfi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 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4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6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Vidgenni</a:t>
            </a:r>
            <a:r>
              <a:rPr lang="en-US" dirty="0"/>
              <a:t> 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518F5-37B5-4D06-977A-0D9CCAF08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7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5230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06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77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5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0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5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2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1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7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A73A-0718-4821-9CEC-8254E40C9EC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EA1BD8-C4C1-49E0-BFB7-6058043F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0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_no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ession_ke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lay_attac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imestamp" TargetMode="External"/><Relationship Id="rId4" Type="http://schemas.openxmlformats.org/officeDocument/2006/relationships/hyperlink" Target="https://en.wikipedia.org/wiki/Kerberos_protoco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eplay_attac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43C8F-5E6F-4D3E-9312-C0C350EFB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70096"/>
            <a:ext cx="8915399" cy="226278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CS419 Recitation Class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19CD03-881B-4138-9B54-7BAF8831D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4425124"/>
            <a:ext cx="8915399" cy="112628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3A5235-159C-EA47-8D51-9194F346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3" y="2330960"/>
            <a:ext cx="6121400" cy="321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581995" y="242662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9B6F759-366B-FB40-889D-4C95C4D3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F003D3-F2D4-E248-A3BC-07DA8C4529DA}"/>
              </a:ext>
            </a:extLst>
          </p:cNvPr>
          <p:cNvSpPr/>
          <p:nvPr/>
        </p:nvSpPr>
        <p:spPr>
          <a:xfrm>
            <a:off x="622714" y="4916474"/>
            <a:ext cx="1218443" cy="6275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23869D-CA82-2343-955A-17E2F22439DB}"/>
              </a:ext>
            </a:extLst>
          </p:cNvPr>
          <p:cNvSpPr/>
          <p:nvPr/>
        </p:nvSpPr>
        <p:spPr>
          <a:xfrm>
            <a:off x="5251622" y="5174728"/>
            <a:ext cx="110342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Susan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878FC2-D0B9-2847-BF72-799FA60D2A65}"/>
              </a:ext>
            </a:extLst>
          </p:cNvPr>
          <p:cNvSpPr/>
          <p:nvPr/>
        </p:nvSpPr>
        <p:spPr>
          <a:xfrm>
            <a:off x="2299952" y="4494830"/>
            <a:ext cx="2492875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A18DB-B7A6-2348-9867-6D65CECADBC3}"/>
              </a:ext>
            </a:extLst>
          </p:cNvPr>
          <p:cNvSpPr txBox="1"/>
          <p:nvPr/>
        </p:nvSpPr>
        <p:spPr>
          <a:xfrm>
            <a:off x="7290487" y="3198846"/>
            <a:ext cx="329925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Doug?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3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75AE9-5CF2-4946-B8EF-0FF65503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01" y="2426624"/>
            <a:ext cx="5196211" cy="3356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581995" y="2426624"/>
            <a:ext cx="4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9B6F759-366B-FB40-889D-4C95C4D3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F003D3-F2D4-E248-A3BC-07DA8C4529DA}"/>
              </a:ext>
            </a:extLst>
          </p:cNvPr>
          <p:cNvSpPr/>
          <p:nvPr/>
        </p:nvSpPr>
        <p:spPr>
          <a:xfrm>
            <a:off x="5032969" y="5369081"/>
            <a:ext cx="1218443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878FC2-D0B9-2847-BF72-799FA60D2A65}"/>
              </a:ext>
            </a:extLst>
          </p:cNvPr>
          <p:cNvSpPr/>
          <p:nvPr/>
        </p:nvSpPr>
        <p:spPr>
          <a:xfrm>
            <a:off x="3459891" y="3789731"/>
            <a:ext cx="1816443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BD6D3-4CB0-DF43-9342-EE2AE3BAE5A8}"/>
              </a:ext>
            </a:extLst>
          </p:cNvPr>
          <p:cNvSpPr/>
          <p:nvPr/>
        </p:nvSpPr>
        <p:spPr>
          <a:xfrm>
            <a:off x="5107464" y="4414970"/>
            <a:ext cx="1218443" cy="7748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FEDC8-E312-6749-87B9-3B22045865EC}"/>
              </a:ext>
            </a:extLst>
          </p:cNvPr>
          <p:cNvSpPr/>
          <p:nvPr/>
        </p:nvSpPr>
        <p:spPr>
          <a:xfrm>
            <a:off x="1231562" y="2660383"/>
            <a:ext cx="2042979" cy="540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Information: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7DD26E-2A6D-354A-B14A-62D5C5D5B3DE}"/>
              </a:ext>
            </a:extLst>
          </p:cNvPr>
          <p:cNvSpPr/>
          <p:nvPr/>
        </p:nvSpPr>
        <p:spPr>
          <a:xfrm>
            <a:off x="1231562" y="3465956"/>
            <a:ext cx="2042979" cy="540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Certificate’s</a:t>
            </a:r>
            <a:r>
              <a:rPr lang="zh-CN" alt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Information:</a:t>
            </a:r>
            <a:endParaRPr lang="en-US" sz="1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68E53-3D61-6D47-9283-3B80B2925F1E}"/>
              </a:ext>
            </a:extLst>
          </p:cNvPr>
          <p:cNvSpPr/>
          <p:nvPr/>
        </p:nvSpPr>
        <p:spPr>
          <a:xfrm>
            <a:off x="1231562" y="4304805"/>
            <a:ext cx="2042979" cy="540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7BC48-7D60-3344-9316-9251B33B415D}"/>
              </a:ext>
            </a:extLst>
          </p:cNvPr>
          <p:cNvSpPr/>
          <p:nvPr/>
        </p:nvSpPr>
        <p:spPr>
          <a:xfrm>
            <a:off x="1055201" y="5999392"/>
            <a:ext cx="4221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certificate authorit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A):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A55C8-B3A2-B24E-AA87-374704C2A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15" y="2426624"/>
            <a:ext cx="2865223" cy="33564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40718B-A279-4841-8E47-F54DFF27FEF2}"/>
              </a:ext>
            </a:extLst>
          </p:cNvPr>
          <p:cNvSpPr txBox="1"/>
          <p:nvPr/>
        </p:nvSpPr>
        <p:spPr>
          <a:xfrm>
            <a:off x="7586051" y="247571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8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F7F5B-8F41-314A-9A99-9FB547F9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1" y="2509579"/>
            <a:ext cx="5192625" cy="3361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581995" y="2426624"/>
            <a:ext cx="4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9B6F759-366B-FB40-889D-4C95C4D3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F003D3-F2D4-E248-A3BC-07DA8C4529DA}"/>
              </a:ext>
            </a:extLst>
          </p:cNvPr>
          <p:cNvSpPr/>
          <p:nvPr/>
        </p:nvSpPr>
        <p:spPr>
          <a:xfrm>
            <a:off x="5276335" y="5585254"/>
            <a:ext cx="939114" cy="2045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878FC2-D0B9-2847-BF72-799FA60D2A65}"/>
              </a:ext>
            </a:extLst>
          </p:cNvPr>
          <p:cNvSpPr/>
          <p:nvPr/>
        </p:nvSpPr>
        <p:spPr>
          <a:xfrm>
            <a:off x="2582562" y="3279004"/>
            <a:ext cx="1816443" cy="3044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68E53-3D61-6D47-9283-3B80B2925F1E}"/>
              </a:ext>
            </a:extLst>
          </p:cNvPr>
          <p:cNvSpPr/>
          <p:nvPr/>
        </p:nvSpPr>
        <p:spPr>
          <a:xfrm>
            <a:off x="4053021" y="3648020"/>
            <a:ext cx="2042979" cy="3044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7BC48-7D60-3344-9316-9251B33B415D}"/>
              </a:ext>
            </a:extLst>
          </p:cNvPr>
          <p:cNvSpPr/>
          <p:nvPr/>
        </p:nvSpPr>
        <p:spPr>
          <a:xfrm>
            <a:off x="1055201" y="5999392"/>
            <a:ext cx="4715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5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89B6F759-366B-FB40-889D-4C95C4D3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F003D3-F2D4-E248-A3BC-07DA8C4529DA}"/>
              </a:ext>
            </a:extLst>
          </p:cNvPr>
          <p:cNvSpPr/>
          <p:nvPr/>
        </p:nvSpPr>
        <p:spPr>
          <a:xfrm>
            <a:off x="5276335" y="5585254"/>
            <a:ext cx="939114" cy="2045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8CD17-C71F-114C-A824-7603E2AF04FC}"/>
              </a:ext>
            </a:extLst>
          </p:cNvPr>
          <p:cNvSpPr txBox="1"/>
          <p:nvPr/>
        </p:nvSpPr>
        <p:spPr>
          <a:xfrm>
            <a:off x="1133280" y="1653291"/>
            <a:ext cx="183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encrypt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E672-04A6-FF47-8E27-BB2330F9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7" y="2303506"/>
            <a:ext cx="5318872" cy="2901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5F836-954B-E343-9308-4F403D4E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44" y="2303505"/>
            <a:ext cx="5579237" cy="2901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464290-7584-524F-B8F7-A73823BF3AF5}"/>
              </a:ext>
            </a:extLst>
          </p:cNvPr>
          <p:cNvSpPr/>
          <p:nvPr/>
        </p:nvSpPr>
        <p:spPr>
          <a:xfrm>
            <a:off x="785695" y="4527036"/>
            <a:ext cx="1816443" cy="3044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E4BB5-342E-134D-A663-859355026B8F}"/>
              </a:ext>
            </a:extLst>
          </p:cNvPr>
          <p:cNvSpPr/>
          <p:nvPr/>
        </p:nvSpPr>
        <p:spPr>
          <a:xfrm>
            <a:off x="6597490" y="4629835"/>
            <a:ext cx="1816443" cy="3044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ACE85-94F6-5945-8DF0-2808C29673FE}"/>
              </a:ext>
            </a:extLst>
          </p:cNvPr>
          <p:cNvSpPr/>
          <p:nvPr/>
        </p:nvSpPr>
        <p:spPr>
          <a:xfrm>
            <a:off x="3749853" y="4469196"/>
            <a:ext cx="2020752" cy="735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ABE8CB-6925-0542-87DF-29CAEF34DB7D}"/>
              </a:ext>
            </a:extLst>
          </p:cNvPr>
          <p:cNvSpPr/>
          <p:nvPr/>
        </p:nvSpPr>
        <p:spPr>
          <a:xfrm>
            <a:off x="9784070" y="4414306"/>
            <a:ext cx="2020752" cy="7355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7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89B6F759-366B-FB40-889D-4C95C4D3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8CD17-C71F-114C-A824-7603E2AF04FC}"/>
              </a:ext>
            </a:extLst>
          </p:cNvPr>
          <p:cNvSpPr txBox="1"/>
          <p:nvPr/>
        </p:nvSpPr>
        <p:spPr>
          <a:xfrm>
            <a:off x="1133280" y="1653291"/>
            <a:ext cx="183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encrypt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E0C4B-F56D-0F4B-931E-2085486E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0" y="4120979"/>
            <a:ext cx="4559300" cy="243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AAC863-7175-5348-A139-BB5A87312750}"/>
              </a:ext>
            </a:extLst>
          </p:cNvPr>
          <p:cNvSpPr/>
          <p:nvPr/>
        </p:nvSpPr>
        <p:spPr>
          <a:xfrm>
            <a:off x="1133280" y="233401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 Manager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trusted root certificate authority (CA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 Manager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1B12F-8642-DD46-8B8B-FA82918581E4}"/>
              </a:ext>
            </a:extLst>
          </p:cNvPr>
          <p:cNvSpPr/>
          <p:nvPr/>
        </p:nvSpPr>
        <p:spPr>
          <a:xfrm>
            <a:off x="6096000" y="4953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6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9818-99A6-DF45-B3F8-04FABF70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Needham-Schroeder Shared-key Protocol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40510-EFDE-8A41-9769-4CD1D411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8" y="3324958"/>
            <a:ext cx="6250551" cy="32295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2005CF-F3CC-6041-B723-A61901C6C0D3}"/>
              </a:ext>
            </a:extLst>
          </p:cNvPr>
          <p:cNvSpPr/>
          <p:nvPr/>
        </p:nvSpPr>
        <p:spPr>
          <a:xfrm>
            <a:off x="530088" y="1557492"/>
            <a:ext cx="8494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group of N parties, every pair needs to share a different key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What is the number of keys?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Symmetric Encryption-Use a central authority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FDC6F-B82E-7144-811A-966D9EF47169}"/>
              </a:ext>
            </a:extLst>
          </p:cNvPr>
          <p:cNvSpPr txBox="1"/>
          <p:nvPr/>
        </p:nvSpPr>
        <p:spPr>
          <a:xfrm>
            <a:off x="7648832" y="1740352"/>
            <a:ext cx="385578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and B are identities of Alice and Bob respectively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symmetric key known only to A and 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symmetric key known only to B and 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N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are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Cryptographic nonce"/>
              </a:rPr>
              <a:t>nonces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generated by A and B respectively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 is a symmetric, generated key, which will be the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ession key"/>
              </a:rPr>
              <a:t>session 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the session between A and B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8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9818-99A6-DF45-B3F8-04FABF70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Needham-Schroeder Shared-key Protocol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840510-EFDE-8A41-9769-4CD1D411E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0" y="1397304"/>
            <a:ext cx="6250551" cy="32295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FDC6F-B82E-7144-811A-966D9EF47169}"/>
              </a:ext>
            </a:extLst>
          </p:cNvPr>
          <p:cNvSpPr txBox="1"/>
          <p:nvPr/>
        </p:nvSpPr>
        <p:spPr>
          <a:xfrm>
            <a:off x="6846896" y="1397304"/>
            <a:ext cx="53451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Alice sends a message to the server identifying herself and Bob, telling the server she wants to communicate with Bob.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The server generates k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sends back to Alice a copy encrypted under K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Alice to forward to Bob and also a copy for Alice. Since Alice may be requesting keys for several different people, the nonce assures Alice that the message is fresh.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Alice forwards the key to Bob who can decrypt it with the key he shares with the server, thus authenticating the data.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Bob sends Alice a nonce encrypted under k to show that he has the key.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Alice performs a simple operation on the nonce, re-encrypts it and sends it back verifying that she is still alive and that she holds the key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67DB4D-131A-E248-86FD-82A838706E89}"/>
              </a:ext>
            </a:extLst>
          </p:cNvPr>
          <p:cNvSpPr/>
          <p:nvPr/>
        </p:nvSpPr>
        <p:spPr>
          <a:xfrm>
            <a:off x="598141" y="48266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protocol is vulnerable to a </a:t>
            </a:r>
            <a:r>
              <a:rPr lang="en-US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Replay attack"/>
              </a:rPr>
              <a:t>replay attack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If an attacker uses an older, compromised value for k,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then replay the message E[K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](k, A) to Bob, who will accept it, being unable to tell that the key is not fresh.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flaw is fixed in the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Kerberos protocol"/>
              </a:rPr>
              <a:t>Kerberos protocol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the inclusion of a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Timestamp"/>
              </a:rPr>
              <a:t>timestamp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0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9818-99A6-DF45-B3F8-04FABF70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Kerberos Protocol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circuit, sign, computer&#10;&#10;Description automatically generated">
            <a:extLst>
              <a:ext uri="{FF2B5EF4-FFF2-40B4-BE49-F238E27FC236}">
                <a16:creationId xmlns:a16="http://schemas.microsoft.com/office/drawing/2014/main" id="{C50E7765-E81A-9D40-94C4-18FE36916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07" y="2276446"/>
            <a:ext cx="5509876" cy="29978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E22DAD-562D-3E48-BD4A-BFE26470F1C6}"/>
              </a:ext>
            </a:extLst>
          </p:cNvPr>
          <p:cNvSpPr/>
          <p:nvPr/>
        </p:nvSpPr>
        <p:spPr>
          <a:xfrm>
            <a:off x="687388" y="1583721"/>
            <a:ext cx="917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Kerberos is a network authentication protocol Provides authentication and secure communication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69D1B1-9522-CC45-8032-C73B3949E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2" y="2276445"/>
            <a:ext cx="6085732" cy="29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9818-99A6-DF45-B3F8-04FABF70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Kerberos Protocol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circuit, sign, computer&#10;&#10;Description automatically generated">
            <a:extLst>
              <a:ext uri="{FF2B5EF4-FFF2-40B4-BE49-F238E27FC236}">
                <a16:creationId xmlns:a16="http://schemas.microsoft.com/office/drawing/2014/main" id="{C50E7765-E81A-9D40-94C4-18FE36916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0" y="2116008"/>
            <a:ext cx="5016896" cy="272961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35AEB-8DB5-2A44-8D34-4F93B12DA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46" y="2116008"/>
            <a:ext cx="6880305" cy="2729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A5654-322E-3A44-85A2-C64EF47E7338}"/>
              </a:ext>
            </a:extLst>
          </p:cNvPr>
          <p:cNvSpPr txBox="1"/>
          <p:nvPr/>
        </p:nvSpPr>
        <p:spPr>
          <a:xfrm>
            <a:off x="5362832" y="5251622"/>
            <a:ext cx="5191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Authenticator, includes client ID and the timestamp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Replay attack"/>
              </a:rPr>
              <a:t>Defense replay attack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8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9818-99A6-DF45-B3F8-04FABF70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Kerberos Protocol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9B9355-AFBD-1E44-A8CE-1F5EAC32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6" y="520113"/>
            <a:ext cx="10007231" cy="49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330B49-224D-2C45-9C08-2C395E39740E}"/>
              </a:ext>
            </a:extLst>
          </p:cNvPr>
          <p:cNvCxnSpPr/>
          <p:nvPr/>
        </p:nvCxnSpPr>
        <p:spPr>
          <a:xfrm>
            <a:off x="716692" y="507862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6A1E7E-867B-D54F-BB8F-6C2B03AE9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2" y="1522627"/>
            <a:ext cx="4018520" cy="2586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FB6E0-E2F1-1C4D-998C-D2CD5D29E380}"/>
              </a:ext>
            </a:extLst>
          </p:cNvPr>
          <p:cNvSpPr/>
          <p:nvPr/>
        </p:nvSpPr>
        <p:spPr>
          <a:xfrm>
            <a:off x="1112108" y="3694670"/>
            <a:ext cx="864973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FEE58-5539-FC4D-B495-1BEFB1DAC16A}"/>
              </a:ext>
            </a:extLst>
          </p:cNvPr>
          <p:cNvSpPr/>
          <p:nvPr/>
        </p:nvSpPr>
        <p:spPr>
          <a:xfrm>
            <a:off x="2817341" y="2397211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27BC7-122D-CA40-9719-C80F8A50D7A8}"/>
              </a:ext>
            </a:extLst>
          </p:cNvPr>
          <p:cNvSpPr/>
          <p:nvPr/>
        </p:nvSpPr>
        <p:spPr>
          <a:xfrm>
            <a:off x="2817340" y="3676775"/>
            <a:ext cx="2051221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Bob’s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46A8DB-E97D-D44B-B768-C5C002BC6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27" y="1520427"/>
            <a:ext cx="6088053" cy="2586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3979CC-288A-E140-8F71-F2F24D0AE771}"/>
              </a:ext>
            </a:extLst>
          </p:cNvPr>
          <p:cNvSpPr txBox="1"/>
          <p:nvPr/>
        </p:nvSpPr>
        <p:spPr>
          <a:xfrm>
            <a:off x="1112108" y="164344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4893390" y="164344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89FC1-C8DB-1E4A-92E2-E7A5703D64ED}"/>
              </a:ext>
            </a:extLst>
          </p:cNvPr>
          <p:cNvSpPr/>
          <p:nvPr/>
        </p:nvSpPr>
        <p:spPr>
          <a:xfrm>
            <a:off x="5276333" y="3726842"/>
            <a:ext cx="864973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74ADE7-C039-1D40-9816-A7C57BBB423A}"/>
              </a:ext>
            </a:extLst>
          </p:cNvPr>
          <p:cNvSpPr/>
          <p:nvPr/>
        </p:nvSpPr>
        <p:spPr>
          <a:xfrm>
            <a:off x="6726193" y="3726841"/>
            <a:ext cx="864973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397233-6885-9A48-8B45-874F9778277F}"/>
              </a:ext>
            </a:extLst>
          </p:cNvPr>
          <p:cNvSpPr/>
          <p:nvPr/>
        </p:nvSpPr>
        <p:spPr>
          <a:xfrm>
            <a:off x="8136295" y="3709655"/>
            <a:ext cx="864973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Susan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D94BF-A6CF-B044-A7BF-0ED1DC02DBF7}"/>
              </a:ext>
            </a:extLst>
          </p:cNvPr>
          <p:cNvSpPr/>
          <p:nvPr/>
        </p:nvSpPr>
        <p:spPr>
          <a:xfrm>
            <a:off x="9167460" y="3005441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58AAD6-1CF1-314F-ACE7-776EACC35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2" y="4109689"/>
            <a:ext cx="6088053" cy="26091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122DB-0501-624B-B971-8B55A1DE68A0}"/>
              </a:ext>
            </a:extLst>
          </p:cNvPr>
          <p:cNvSpPr txBox="1"/>
          <p:nvPr/>
        </p:nvSpPr>
        <p:spPr>
          <a:xfrm>
            <a:off x="850042" y="414555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949AD9-8763-5A4F-AFD8-A707BAF0F79C}"/>
              </a:ext>
            </a:extLst>
          </p:cNvPr>
          <p:cNvSpPr/>
          <p:nvPr/>
        </p:nvSpPr>
        <p:spPr>
          <a:xfrm>
            <a:off x="967153" y="6259668"/>
            <a:ext cx="1043868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Susan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771B5E-713D-A743-AE8C-17274FEDA014}"/>
              </a:ext>
            </a:extLst>
          </p:cNvPr>
          <p:cNvSpPr/>
          <p:nvPr/>
        </p:nvSpPr>
        <p:spPr>
          <a:xfrm>
            <a:off x="5698829" y="6259668"/>
            <a:ext cx="1043868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D90B91-2733-3243-9CCF-0A07BF20F6F4}"/>
              </a:ext>
            </a:extLst>
          </p:cNvPr>
          <p:cNvSpPr/>
          <p:nvPr/>
        </p:nvSpPr>
        <p:spPr>
          <a:xfrm>
            <a:off x="3512184" y="5799974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557DAB04-721B-6746-B021-5DB83DE6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5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B52E39B-6BE7-594C-9332-E3D202E8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1" y="4144805"/>
            <a:ext cx="5892655" cy="2614196"/>
          </a:xfrm>
          <a:prstGeom prst="rect">
            <a:avLst/>
          </a:prstGeom>
        </p:spPr>
      </p:pic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604715A-8F75-4248-B723-738C1A5BC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2" y="1636160"/>
            <a:ext cx="6088053" cy="2508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236006" y="170993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89FC1-C8DB-1E4A-92E2-E7A5703D64ED}"/>
              </a:ext>
            </a:extLst>
          </p:cNvPr>
          <p:cNvSpPr/>
          <p:nvPr/>
        </p:nvSpPr>
        <p:spPr>
          <a:xfrm>
            <a:off x="567061" y="3742468"/>
            <a:ext cx="864973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D94BF-A6CF-B044-A7BF-0ED1DC02DBF7}"/>
              </a:ext>
            </a:extLst>
          </p:cNvPr>
          <p:cNvSpPr/>
          <p:nvPr/>
        </p:nvSpPr>
        <p:spPr>
          <a:xfrm>
            <a:off x="3011223" y="3360511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771B5E-713D-A743-AE8C-17274FEDA014}"/>
              </a:ext>
            </a:extLst>
          </p:cNvPr>
          <p:cNvSpPr/>
          <p:nvPr/>
        </p:nvSpPr>
        <p:spPr>
          <a:xfrm>
            <a:off x="5012825" y="6238859"/>
            <a:ext cx="1043868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5B263-7932-2749-B092-F06CD20E3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47" y="1641451"/>
            <a:ext cx="6088053" cy="25785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DD5CC1-8C81-974A-B7B2-AE29BBD8D1A0}"/>
              </a:ext>
            </a:extLst>
          </p:cNvPr>
          <p:cNvSpPr txBox="1"/>
          <p:nvPr/>
        </p:nvSpPr>
        <p:spPr>
          <a:xfrm>
            <a:off x="6285249" y="174478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E35332-1BF3-F747-8FA6-1CA15E0BEAB8}"/>
              </a:ext>
            </a:extLst>
          </p:cNvPr>
          <p:cNvSpPr/>
          <p:nvPr/>
        </p:nvSpPr>
        <p:spPr>
          <a:xfrm>
            <a:off x="6605678" y="1221567"/>
            <a:ext cx="38924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reply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‘digital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signature’.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Firstly,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‘Hash’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digest.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707B21-6693-3643-BBB3-461865A4334C}"/>
              </a:ext>
            </a:extLst>
          </p:cNvPr>
          <p:cNvSpPr/>
          <p:nvPr/>
        </p:nvSpPr>
        <p:spPr>
          <a:xfrm>
            <a:off x="2229708" y="5451903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D5D516-D4D5-5540-BE97-EBC05CC48E5C}"/>
              </a:ext>
            </a:extLst>
          </p:cNvPr>
          <p:cNvSpPr txBox="1"/>
          <p:nvPr/>
        </p:nvSpPr>
        <p:spPr>
          <a:xfrm>
            <a:off x="236006" y="454714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388201-FA2A-B34A-9E1B-92FB8A6A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693" y="4144805"/>
            <a:ext cx="6088052" cy="261419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F29EB38-1EDC-9341-973D-3B6F9C38D5E4}"/>
              </a:ext>
            </a:extLst>
          </p:cNvPr>
          <p:cNvSpPr/>
          <p:nvPr/>
        </p:nvSpPr>
        <p:spPr>
          <a:xfrm>
            <a:off x="10775859" y="3730214"/>
            <a:ext cx="1043868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443884-E2D4-1E40-89A1-701815F74FC2}"/>
              </a:ext>
            </a:extLst>
          </p:cNvPr>
          <p:cNvSpPr/>
          <p:nvPr/>
        </p:nvSpPr>
        <p:spPr>
          <a:xfrm>
            <a:off x="10982678" y="6459768"/>
            <a:ext cx="1043868" cy="2804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507A-97D4-3243-B56C-4A1A20E38938}"/>
              </a:ext>
            </a:extLst>
          </p:cNvPr>
          <p:cNvSpPr txBox="1"/>
          <p:nvPr/>
        </p:nvSpPr>
        <p:spPr>
          <a:xfrm>
            <a:off x="6285249" y="454714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DF4BD3-6343-5C43-A478-9628669FF193}"/>
              </a:ext>
            </a:extLst>
          </p:cNvPr>
          <p:cNvSpPr txBox="1"/>
          <p:nvPr/>
        </p:nvSpPr>
        <p:spPr>
          <a:xfrm>
            <a:off x="8026266" y="4785867"/>
            <a:ext cx="136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1004AFE-DCBD-A841-957B-266F37C8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0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60124E-09D5-E94A-B773-06B48D3C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70" y="3079776"/>
            <a:ext cx="6958039" cy="374469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8E6EEE-FCFB-9A4D-83CF-BD51E2094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1" y="1639891"/>
            <a:ext cx="6073958" cy="15722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70560D-0587-40E3-9355-B32AE0AD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917" y="624110"/>
            <a:ext cx="10450828" cy="128089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 cryptography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ublic-key,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ertificates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A0384-D040-804B-B190-B7D2E14E1B86}"/>
              </a:ext>
            </a:extLst>
          </p:cNvPr>
          <p:cNvSpPr txBox="1"/>
          <p:nvPr/>
        </p:nvSpPr>
        <p:spPr>
          <a:xfrm>
            <a:off x="236006" y="170993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289FC1-C8DB-1E4A-92E2-E7A5703D64ED}"/>
              </a:ext>
            </a:extLst>
          </p:cNvPr>
          <p:cNvSpPr/>
          <p:nvPr/>
        </p:nvSpPr>
        <p:spPr>
          <a:xfrm>
            <a:off x="211291" y="3212324"/>
            <a:ext cx="2483708" cy="6387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Digest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29EB38-1EDC-9341-973D-3B6F9C38D5E4}"/>
              </a:ext>
            </a:extLst>
          </p:cNvPr>
          <p:cNvSpPr/>
          <p:nvPr/>
        </p:nvSpPr>
        <p:spPr>
          <a:xfrm>
            <a:off x="10700419" y="6339292"/>
            <a:ext cx="1193026" cy="4145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EBCC2-90B2-9A41-B9AA-B994BFC0817D}"/>
              </a:ext>
            </a:extLst>
          </p:cNvPr>
          <p:cNvSpPr/>
          <p:nvPr/>
        </p:nvSpPr>
        <p:spPr>
          <a:xfrm>
            <a:off x="2132008" y="2647290"/>
            <a:ext cx="2051220" cy="4324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zh-CN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7D5B4-1251-334E-934B-FBA392CEC780}"/>
              </a:ext>
            </a:extLst>
          </p:cNvPr>
          <p:cNvSpPr txBox="1"/>
          <p:nvPr/>
        </p:nvSpPr>
        <p:spPr>
          <a:xfrm>
            <a:off x="5030288" y="309271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01793-271B-4C4B-BC67-3B8B8595912D}"/>
              </a:ext>
            </a:extLst>
          </p:cNvPr>
          <p:cNvSpPr txBox="1"/>
          <p:nvPr/>
        </p:nvSpPr>
        <p:spPr>
          <a:xfrm>
            <a:off x="7767875" y="1496437"/>
            <a:ext cx="36615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Digest.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Digests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48345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11443</TotalTime>
  <Words>701</Words>
  <Application>Microsoft Macintosh PowerPoint</Application>
  <PresentationFormat>Widescreen</PresentationFormat>
  <Paragraphs>125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 3</vt:lpstr>
      <vt:lpstr>丝状</vt:lpstr>
      <vt:lpstr>CS419 Recitation Class</vt:lpstr>
      <vt:lpstr>Needham-Schroeder Shared-key Protocol  </vt:lpstr>
      <vt:lpstr>Needham-Schroeder Shared-key Protocol  </vt:lpstr>
      <vt:lpstr>Kerberos Protocol  </vt:lpstr>
      <vt:lpstr>Kerberos Protocol  </vt:lpstr>
      <vt:lpstr>Kerberos Protocol  </vt:lpstr>
      <vt:lpstr>Public-key cryptography, Public-key, and Certificates </vt:lpstr>
      <vt:lpstr>Public-key cryptography, Public-key, and Certificates </vt:lpstr>
      <vt:lpstr>Public-key cryptography, Public-key, and Certificates </vt:lpstr>
      <vt:lpstr>Public-key cryptography, Public-key, and Certificates </vt:lpstr>
      <vt:lpstr>Public-key cryptography, Public-key, and Certificates </vt:lpstr>
      <vt:lpstr>Public-key cryptography, Public-key, and Certificates </vt:lpstr>
      <vt:lpstr>Certificates example: https protocol</vt:lpstr>
      <vt:lpstr>Certificates example: https protocol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CS336 Recitation Class</dc:title>
  <dc:creator>Shenao Yan</dc:creator>
  <cp:lastModifiedBy>Shenao Yan</cp:lastModifiedBy>
  <cp:revision>49</cp:revision>
  <dcterms:created xsi:type="dcterms:W3CDTF">2019-09-11T04:44:20Z</dcterms:created>
  <dcterms:modified xsi:type="dcterms:W3CDTF">2020-02-19T17:13:42Z</dcterms:modified>
</cp:coreProperties>
</file>